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7" r:id="rId2"/>
    <p:sldId id="353" r:id="rId3"/>
    <p:sldId id="412" r:id="rId4"/>
    <p:sldId id="413" r:id="rId5"/>
    <p:sldId id="424" r:id="rId6"/>
    <p:sldId id="423" r:id="rId7"/>
    <p:sldId id="450" r:id="rId8"/>
    <p:sldId id="399" r:id="rId9"/>
    <p:sldId id="395" r:id="rId10"/>
    <p:sldId id="352" r:id="rId11"/>
    <p:sldId id="411" r:id="rId12"/>
    <p:sldId id="451" r:id="rId13"/>
    <p:sldId id="421" r:id="rId14"/>
    <p:sldId id="401" r:id="rId15"/>
    <p:sldId id="426" r:id="rId16"/>
    <p:sldId id="361" r:id="rId17"/>
    <p:sldId id="363" r:id="rId18"/>
    <p:sldId id="367" r:id="rId19"/>
    <p:sldId id="418" r:id="rId20"/>
    <p:sldId id="415" r:id="rId21"/>
    <p:sldId id="377" r:id="rId22"/>
    <p:sldId id="393" r:id="rId23"/>
    <p:sldId id="406" r:id="rId24"/>
    <p:sldId id="404" r:id="rId25"/>
    <p:sldId id="417" r:id="rId26"/>
    <p:sldId id="410" r:id="rId27"/>
    <p:sldId id="390" r:id="rId28"/>
    <p:sldId id="391" r:id="rId29"/>
    <p:sldId id="416" r:id="rId30"/>
    <p:sldId id="392" r:id="rId31"/>
    <p:sldId id="427" r:id="rId32"/>
    <p:sldId id="428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4"/>
    <p:restoredTop sz="86407"/>
  </p:normalViewPr>
  <p:slideViewPr>
    <p:cSldViewPr snapToObjects="1">
      <p:cViewPr varScale="1">
        <p:scale>
          <a:sx n="140" d="100"/>
          <a:sy n="140" d="100"/>
        </p:scale>
        <p:origin x="1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1/2/21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1/2/21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pgBC2lFVGc-d3rRtb7dgAUVW73NAoQJ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45% Homework (3)</a:t>
            </a:r>
          </a:p>
          <a:p>
            <a:pPr lvl="1"/>
            <a:r>
              <a:rPr lang="en-US" dirty="0"/>
              <a:t>25% Midterm</a:t>
            </a:r>
          </a:p>
          <a:p>
            <a:pPr lvl="1"/>
            <a:r>
              <a:rPr lang="en-US" dirty="0"/>
              <a:t>30% Final</a:t>
            </a:r>
          </a:p>
          <a:p>
            <a:pPr lvl="2"/>
            <a:r>
              <a:rPr lang="en-US" dirty="0"/>
              <a:t>Graduates: 20% final, 10% paper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CA2-370C-B040-AB11-11466DC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58597-F20D-CF45-88D5-ED8733DD4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folder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Only you and the instructors have permissions for the folder.</a:t>
            </a:r>
          </a:p>
          <a:p>
            <a:r>
              <a:rPr lang="en-US" dirty="0"/>
              <a:t>Upload your assignment to the </a:t>
            </a:r>
            <a:r>
              <a:rPr lang="en-US"/>
              <a:t>folder before the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A2C5E-E9A3-6E43-8104-B7D25530D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309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</a:t>
            </a:r>
            <a:r>
              <a:rPr lang="en-US" b="1"/>
              <a:t>/home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3343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156803</TotalTime>
  <Words>1181</Words>
  <Application>Microsoft Macintosh PowerPoint</Application>
  <PresentationFormat>On-screen Show (4:3)</PresentationFormat>
  <Paragraphs>211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Chalkboard</vt:lpstr>
      <vt:lpstr>Office Theme</vt:lpstr>
      <vt:lpstr>BIOE 498 / BIOE 599: Computational Systems Biology for Medical Applications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Scientific Goals of Modeling in Biology++</vt:lpstr>
      <vt:lpstr>Course Goals</vt:lpstr>
      <vt:lpstr>Instructors</vt:lpstr>
      <vt:lpstr>Grading</vt:lpstr>
      <vt:lpstr>Submitting Homework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2291</cp:revision>
  <dcterms:created xsi:type="dcterms:W3CDTF">2008-11-04T22:35:39Z</dcterms:created>
  <dcterms:modified xsi:type="dcterms:W3CDTF">2021-01-06T15:00:49Z</dcterms:modified>
</cp:coreProperties>
</file>